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59" r:id="rId12"/>
    <p:sldId id="267" r:id="rId13"/>
    <p:sldId id="274" r:id="rId14"/>
    <p:sldId id="277" r:id="rId15"/>
    <p:sldId id="262" r:id="rId16"/>
    <p:sldId id="282" r:id="rId17"/>
    <p:sldId id="263" r:id="rId18"/>
    <p:sldId id="275" r:id="rId19"/>
    <p:sldId id="264" r:id="rId20"/>
    <p:sldId id="276" r:id="rId21"/>
    <p:sldId id="266" r:id="rId22"/>
    <p:sldId id="271" r:id="rId23"/>
    <p:sldId id="278" r:id="rId24"/>
    <p:sldId id="272" r:id="rId25"/>
    <p:sldId id="265" r:id="rId26"/>
    <p:sldId id="273" r:id="rId27"/>
    <p:sldId id="279" r:id="rId28"/>
    <p:sldId id="281" r:id="rId29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ACF"/>
    <a:srgbClr val="0DE3E3"/>
    <a:srgbClr val="7ED97A"/>
    <a:srgbClr val="D2D27A"/>
    <a:srgbClr val="065EEB"/>
    <a:srgbClr val="B2E2E2"/>
    <a:srgbClr val="66C2A4"/>
    <a:srgbClr val="E7E6E6"/>
    <a:srgbClr val="BAE3D6"/>
    <a:srgbClr val="23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2484" y="6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microsoft.com/office/2007/relationships/hdphoto" Target="../media/hdphoto4.wdp"/><Relationship Id="rId5" Type="http://schemas.openxmlformats.org/officeDocument/2006/relationships/image" Target="../media/image49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microsoft.com/office/2007/relationships/hdphoto" Target="../media/hdphoto3.wdp"/><Relationship Id="rId1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10324461" y="10079384"/>
            <a:ext cx="6447912" cy="46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10776931" y="5594665"/>
            <a:ext cx="6257704" cy="4564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78" y="7075292"/>
            <a:ext cx="6060405" cy="560046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5400000">
            <a:off x="5752239" y="8027116"/>
            <a:ext cx="7347877" cy="3642093"/>
            <a:chOff x="5990312" y="10124011"/>
            <a:chExt cx="6030900" cy="2889026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rot="16200000" flipH="1">
              <a:off x="7937598" y="11941868"/>
              <a:ext cx="2138559" cy="3780"/>
            </a:xfrm>
            <a:prstGeom prst="line">
              <a:avLst/>
            </a:prstGeom>
            <a:ln w="127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owchart: Alternate Process 51"/>
          <p:cNvSpPr/>
          <p:nvPr/>
        </p:nvSpPr>
        <p:spPr>
          <a:xfrm>
            <a:off x="2528848" y="12175852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080063" y="863104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</a:t>
            </a:r>
            <a:r>
              <a:rPr lang="en-US" sz="4000" dirty="0" smtClean="0">
                <a:solidFill>
                  <a:srgbClr val="238B45"/>
                </a:solidFill>
              </a:rPr>
              <a:t>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6078335" y="12718525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</a:t>
            </a:r>
            <a:r>
              <a:rPr lang="en-US" sz="4000" dirty="0" smtClean="0">
                <a:solidFill>
                  <a:srgbClr val="238B45"/>
                </a:solidFill>
              </a:rPr>
              <a:t>clusters</a:t>
            </a:r>
            <a:endParaRPr lang="en-US" sz="4000" dirty="0"/>
          </a:p>
        </p:txBody>
      </p:sp>
      <p:sp>
        <p:nvSpPr>
          <p:cNvPr id="17" name="Flowchart: Alternate Process 16"/>
          <p:cNvSpPr/>
          <p:nvPr/>
        </p:nvSpPr>
        <p:spPr>
          <a:xfrm>
            <a:off x="6968557" y="9133085"/>
            <a:ext cx="2904432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Hierarchical Clustering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9124</TotalTime>
  <Words>588</Words>
  <Application>Microsoft Office PowerPoint</Application>
  <PresentationFormat>Custom</PresentationFormat>
  <Paragraphs>346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139</cp:revision>
  <dcterms:created xsi:type="dcterms:W3CDTF">2014-09-01T21:05:22Z</dcterms:created>
  <dcterms:modified xsi:type="dcterms:W3CDTF">2014-09-23T03:46:25Z</dcterms:modified>
</cp:coreProperties>
</file>